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Feign,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357337"/>
            <a:ext cx="2365086" cy="4992511"/>
          </a:xfrm>
          <a:prstGeom prst="rect">
            <a:avLst/>
          </a:prstGeom>
          <a:ln>
            <a:solidFill>
              <a:schemeClr val="accent1">
                <a:alpha val="44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ошибок, доделать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валидацию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входящих данных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lang="en-US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рикрутить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Zuul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ешить проблемы с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 (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Ribbon)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восторг 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384</Words>
  <Application>Microsoft Office PowerPoint</Application>
  <PresentationFormat>Широкоэкранный</PresentationFormat>
  <Paragraphs>87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Avenir</vt:lpstr>
      <vt:lpstr>Noto Sans Symbols</vt:lpstr>
      <vt:lpstr>Arial</vt:lpstr>
      <vt:lpstr>Times New Roman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24</cp:revision>
  <dcterms:modified xsi:type="dcterms:W3CDTF">2021-02-17T11:05:41Z</dcterms:modified>
</cp:coreProperties>
</file>